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1" r:id="rId1"/>
  </p:sldMasterIdLst>
  <p:sldIdLst>
    <p:sldId id="269" r:id="rId2"/>
    <p:sldId id="267" r:id="rId3"/>
    <p:sldId id="323" r:id="rId4"/>
    <p:sldId id="280" r:id="rId5"/>
    <p:sldId id="296" r:id="rId6"/>
    <p:sldId id="268" r:id="rId7"/>
    <p:sldId id="324" r:id="rId8"/>
    <p:sldId id="325" r:id="rId9"/>
    <p:sldId id="270" r:id="rId10"/>
    <p:sldId id="271" r:id="rId11"/>
    <p:sldId id="275" r:id="rId12"/>
    <p:sldId id="277" r:id="rId13"/>
    <p:sldId id="278" r:id="rId14"/>
    <p:sldId id="281" r:id="rId15"/>
    <p:sldId id="282" r:id="rId16"/>
    <p:sldId id="284" r:id="rId17"/>
    <p:sldId id="276" r:id="rId18"/>
    <p:sldId id="289" r:id="rId19"/>
    <p:sldId id="300" r:id="rId20"/>
    <p:sldId id="316" r:id="rId21"/>
    <p:sldId id="317" r:id="rId22"/>
    <p:sldId id="305" r:id="rId23"/>
    <p:sldId id="303" r:id="rId24"/>
    <p:sldId id="306" r:id="rId25"/>
    <p:sldId id="308" r:id="rId26"/>
    <p:sldId id="310" r:id="rId27"/>
    <p:sldId id="309" r:id="rId28"/>
    <p:sldId id="326" r:id="rId29"/>
    <p:sldId id="327" r:id="rId30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7" y="6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0280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180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3436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8370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5039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27144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1004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991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9888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5995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58527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2914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1075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913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4936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772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027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3602091-7949-4192-87F0-88C55D4986E9}" type="datetimeFigureOut">
              <a:rPr lang="fa-IR" smtClean="0"/>
              <a:pPr/>
              <a:t>10/06/1446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CE22644-7E5D-431F-B8C9-315AEF716F2F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87828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  <p:sldLayoutId id="2147483904" r:id="rId13"/>
    <p:sldLayoutId id="2147483905" r:id="rId14"/>
    <p:sldLayoutId id="2147483906" r:id="rId15"/>
    <p:sldLayoutId id="2147483907" r:id="rId16"/>
    <p:sldLayoutId id="2147483908" r:id="rId17"/>
  </p:sldLayoutIdLst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demy.com/courses/search/?q=powerpoint&amp;form=MG0AV3" TargetMode="External"/><Relationship Id="rId2" Type="http://schemas.openxmlformats.org/officeDocument/2006/relationships/hyperlink" Target="https://www.coursera.org/courses?query=powerpoint&amp;form=MG0AV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peckyboy.com/powerpoint-tutorials/?form=MG0AV3" TargetMode="External"/><Relationship Id="rId4" Type="http://schemas.openxmlformats.org/officeDocument/2006/relationships/hyperlink" Target="https://www.classcentral.com/report/best-microsoft-powerpoint-courses/?form=MG0AV3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5F03258-0B7F-C4C9-8268-4743CB7040EE}"/>
              </a:ext>
            </a:extLst>
          </p:cNvPr>
          <p:cNvSpPr txBox="1"/>
          <p:nvPr/>
        </p:nvSpPr>
        <p:spPr>
          <a:xfrm>
            <a:off x="2214446" y="494191"/>
            <a:ext cx="8822886" cy="927177"/>
          </a:xfrm>
          <a:prstGeom prst="rect">
            <a:avLst/>
          </a:prstGeom>
          <a:noFill/>
          <a:ln>
            <a:noFill/>
          </a:ln>
        </p:spPr>
        <p:txBody>
          <a:bodyPr wrap="square" rtlCol="1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marL="0" marR="0" lvl="0" indent="0" algn="r" defTabSz="914400" rtl="1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a-IR" sz="3200" b="1" i="0" u="none" strike="noStrike" kern="1200" cap="none" spc="0" normalizeH="0" baseline="0" noProof="0" dirty="0">
              <a:ln w="12700" cmpd="sng">
                <a:noFill/>
                <a:prstDash val="solid"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860" y="296392"/>
            <a:ext cx="7941402" cy="34494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1A6F7CE6-9B62-8D16-D935-DAA487E26E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202" y="3830175"/>
            <a:ext cx="6987645" cy="1441114"/>
          </a:xfrm>
        </p:spPr>
        <p:txBody>
          <a:bodyPr>
            <a:normAutofit fontScale="92500" lnSpcReduction="20000"/>
          </a:bodyPr>
          <a:lstStyle/>
          <a:p>
            <a:pPr marL="0" algn="l" rtl="0" eaLnBrk="1" latinLnBrk="0" hangingPunct="1"/>
            <a:r>
              <a:rPr lang="en-US" sz="3200" kern="1200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Mr.Mazaheri</a:t>
            </a:r>
            <a:br>
              <a:rPr lang="en-US" sz="3200" kern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lang="en-US" sz="3200" kern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Present</a:t>
            </a:r>
            <a:r>
              <a:rPr lang="en-US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</a:t>
            </a:r>
            <a:r>
              <a:rPr lang="en-US" sz="3200" kern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by Nima Soltani</a:t>
            </a:r>
            <a:endParaRPr lang="en-US" sz="3200" dirty="0">
              <a:solidFill>
                <a:srgbClr val="C00000"/>
              </a:solidFill>
              <a:effectLst/>
            </a:endParaRPr>
          </a:p>
          <a:p>
            <a:pPr marL="0" algn="l" rtl="0" eaLnBrk="1" latinLnBrk="0" hangingPunct="1"/>
            <a:r>
              <a:rPr lang="en-US" sz="3200" kern="12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Fall 1403 </a:t>
            </a:r>
            <a:endParaRPr lang="en-US" sz="3200" dirty="0">
              <a:solidFill>
                <a:srgbClr val="C00000"/>
              </a:solidFill>
              <a:effectLst/>
            </a:endParaRPr>
          </a:p>
          <a:p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36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944" y="1210973"/>
            <a:ext cx="8372475" cy="52673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12596" y="390297"/>
            <a:ext cx="248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chart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6043" y="1863435"/>
            <a:ext cx="7581532" cy="41679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12596" y="390297"/>
            <a:ext cx="38266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chart type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354" y="776749"/>
            <a:ext cx="8107448" cy="560286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503" y="655531"/>
            <a:ext cx="7984471" cy="5627281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 flipH="1">
            <a:off x="4100945" y="572655"/>
            <a:ext cx="4729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alignment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63" y="1471468"/>
            <a:ext cx="7391400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695" y="1516640"/>
            <a:ext cx="8267700" cy="39909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flipH="1">
            <a:off x="4100945" y="572655"/>
            <a:ext cx="47290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 sorter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324" y="1579247"/>
            <a:ext cx="8787932" cy="46737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8448" y="750515"/>
            <a:ext cx="42674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text inside the shape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645" y="1536266"/>
            <a:ext cx="8305800" cy="45243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8448" y="750515"/>
            <a:ext cx="1843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Hyper link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37" y="1338262"/>
            <a:ext cx="7934325" cy="4181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0216" y="350728"/>
            <a:ext cx="264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 settings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497" y="1163782"/>
            <a:ext cx="5933319" cy="31865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70216" y="350728"/>
            <a:ext cx="245451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table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304" y="3095625"/>
            <a:ext cx="5797406" cy="3762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114661" y="747606"/>
            <a:ext cx="7504545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/>
            <a:endParaRPr lang="fa-IR" sz="2400" b="1" dirty="0">
              <a:cs typeface="B Nazanin" panose="00000400000000000000" pitchFamily="2" charset="-78"/>
            </a:endParaRPr>
          </a:p>
          <a:p>
            <a:pPr algn="r" fontAlgn="base"/>
            <a:r>
              <a:rPr lang="fa-IR" sz="2800" b="1" dirty="0">
                <a:solidFill>
                  <a:schemeClr val="accent2">
                    <a:lumMod val="50000"/>
                  </a:schemeClr>
                </a:solidFill>
                <a:cs typeface="B Nazanin" panose="00000400000000000000" pitchFamily="2" charset="-78"/>
              </a:rPr>
              <a:t>مزایای استفاده از پاورپوینت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ارائه بهتر مطالب و درک بیشتر مخاطب از موضوع و محتوای ارائه شده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افزایش تجارب آموزش و یادگیری در محیط‌های آموزشی و اداری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مکان تلفیق تصویر و متن برای آموزش و ارائه اثرگذارتر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قابلیت ویرایش و اضافه کردن مطالب به فایل‌های ساخته شده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نشان دادن آمارها و نمودارها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ایجاد محتوایی با جذابیت و اثرگذاری بالاتر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امکان استفاده گسترده در تمام دستگاه‌های پشتیبانی کننده از این برنامه</a:t>
            </a:r>
          </a:p>
          <a:p>
            <a:pPr algn="r" rtl="1" fontAlgn="base">
              <a:buFont typeface="Wingdings" pitchFamily="2" charset="2"/>
              <a:buChar char="§"/>
            </a:pPr>
            <a:r>
              <a:rPr lang="fa-IR" sz="2400" dirty="0">
                <a:cs typeface="B Nazanin" panose="00000400000000000000" pitchFamily="2" charset="-78"/>
              </a:rPr>
              <a:t>ساخت فایل‌های چند رسانه ای با استفاده از تصویر، ویدیو و صدا</a:t>
            </a:r>
          </a:p>
        </p:txBody>
      </p:sp>
    </p:spTree>
    <p:extLst>
      <p:ext uri="{BB962C8B-B14F-4D97-AF65-F5344CB8AC3E}">
        <p14:creationId xmlns:p14="http://schemas.microsoft.com/office/powerpoint/2010/main" val="230001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DFEC9-527A-A1EF-19C9-AB8F9951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9672" y="535709"/>
            <a:ext cx="6105237" cy="13717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operation button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89C80-D8E9-A7EB-9777-1F7B5CA617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86" y="1907456"/>
            <a:ext cx="7098293" cy="4434349"/>
          </a:xfrm>
        </p:spPr>
      </p:pic>
    </p:spTree>
    <p:extLst>
      <p:ext uri="{BB962C8B-B14F-4D97-AF65-F5344CB8AC3E}">
        <p14:creationId xmlns:p14="http://schemas.microsoft.com/office/powerpoint/2010/main" val="114521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73DFA-312E-2C3A-E190-9EE416DFF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964" y="1671783"/>
            <a:ext cx="7472218" cy="464082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E5DFEC9-527A-A1EF-19C9-AB8F9951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1963" y="157018"/>
            <a:ext cx="6105237" cy="137174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Action setting button</a:t>
            </a:r>
          </a:p>
        </p:txBody>
      </p:sp>
    </p:spTree>
    <p:extLst>
      <p:ext uri="{BB962C8B-B14F-4D97-AF65-F5344CB8AC3E}">
        <p14:creationId xmlns:p14="http://schemas.microsoft.com/office/powerpoint/2010/main" val="68596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24728" y="503379"/>
            <a:ext cx="4322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26" y="1404792"/>
            <a:ext cx="9781309" cy="39984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644" y="274965"/>
            <a:ext cx="8630092" cy="3028674"/>
          </a:xfrm>
        </p:spPr>
      </p:pic>
      <p:pic>
        <p:nvPicPr>
          <p:cNvPr id="5" name="Content Placeholder 3" descr="4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644" y="3129115"/>
            <a:ext cx="8630091" cy="3596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325091" y="150082"/>
            <a:ext cx="483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sound transition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396" y="1329891"/>
            <a:ext cx="8832895" cy="40271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565" y="1551708"/>
            <a:ext cx="8059435" cy="32327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21891" y="669635"/>
            <a:ext cx="483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transition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526" y="1327653"/>
            <a:ext cx="8262432" cy="4758813"/>
          </a:xfrm>
        </p:spPr>
      </p:pic>
      <p:sp>
        <p:nvSpPr>
          <p:cNvPr id="3" name="TextBox 2"/>
          <p:cNvSpPr txBox="1"/>
          <p:nvPr/>
        </p:nvSpPr>
        <p:spPr>
          <a:xfrm>
            <a:off x="2521527" y="484908"/>
            <a:ext cx="4839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4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375" y="129634"/>
            <a:ext cx="7600334" cy="3734443"/>
          </a:xfrm>
        </p:spPr>
      </p:pic>
      <p:pic>
        <p:nvPicPr>
          <p:cNvPr id="5" name="Content Placeholder 3" descr="5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375" y="3733800"/>
            <a:ext cx="7600334" cy="2952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FDB21-72D2-376B-8D65-1369C836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8EDB-33A7-625B-528F-6118E405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Coursera - OFAC Restrictions</a:t>
            </a:r>
            <a:endParaRPr lang="fa-IR" dirty="0"/>
          </a:p>
          <a:p>
            <a:r>
              <a:rPr lang="en-US" dirty="0">
                <a:hlinkClick r:id="rId3"/>
              </a:rPr>
              <a:t>Error • Udemy</a:t>
            </a:r>
            <a:endParaRPr lang="fa-IR" dirty="0"/>
          </a:p>
          <a:p>
            <a:r>
              <a:rPr lang="en-US" dirty="0">
                <a:hlinkClick r:id="rId4"/>
              </a:rPr>
              <a:t>7 Best Microsoft PowerPoint Courses for 2024 — Class Central</a:t>
            </a:r>
            <a:endParaRPr lang="fa-IR" dirty="0"/>
          </a:p>
          <a:p>
            <a:r>
              <a:rPr lang="en-US" dirty="0">
                <a:hlinkClick r:id="rId5"/>
              </a:rPr>
              <a:t>20 Tutorials for Getting Started with PowerPoint – </a:t>
            </a:r>
            <a:r>
              <a:rPr lang="en-US">
                <a:hlinkClick r:id="rId5"/>
              </a:rPr>
              <a:t>Speckyboy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15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E2C9C-26C6-0CC6-2788-E72C948AE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7975" y="2167758"/>
            <a:ext cx="5707619" cy="1752599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rgbClr val="FF0000"/>
                </a:solidFill>
              </a:rPr>
              <a:t>THANKS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FBB0C-4916-E5FF-164A-785A8AB67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089" y="3553551"/>
            <a:ext cx="6482781" cy="891277"/>
          </a:xfrm>
        </p:spPr>
        <p:txBody>
          <a:bodyPr>
            <a:normAutofit/>
          </a:bodyPr>
          <a:lstStyle/>
          <a:p>
            <a:pPr marL="3657600" lvl="8" indent="0">
              <a:buNone/>
            </a:pPr>
            <a:r>
              <a:rPr lang="en-US" sz="2800" b="1" dirty="0">
                <a:solidFill>
                  <a:srgbClr val="FF0000"/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99222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13276" y="381061"/>
            <a:ext cx="24513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 a slide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17" y="1111971"/>
            <a:ext cx="8434992" cy="429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8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809924" y="658153"/>
            <a:ext cx="33313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slide view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311" y="1206211"/>
            <a:ext cx="7791450" cy="4667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614" y="2013094"/>
            <a:ext cx="6972300" cy="4143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87273" y="757382"/>
            <a:ext cx="26532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Inset shape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66254" y="565789"/>
            <a:ext cx="53957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the text in the shape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830" y="1483301"/>
            <a:ext cx="75628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6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41430" y="547317"/>
            <a:ext cx="31726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Grouping of shapes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1300162"/>
            <a:ext cx="754380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22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622" y="1581871"/>
            <a:ext cx="7200900" cy="4562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94124" y="704334"/>
            <a:ext cx="2656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08851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380" y="1813502"/>
            <a:ext cx="7600950" cy="42100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94124" y="704334"/>
            <a:ext cx="24801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insert chart</a:t>
            </a:r>
          </a:p>
        </p:txBody>
      </p:sp>
    </p:spTree>
    <p:extLst>
      <p:ext uri="{BB962C8B-B14F-4D97-AF65-F5344CB8AC3E}">
        <p14:creationId xmlns:p14="http://schemas.microsoft.com/office/powerpoint/2010/main" val="51497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290</TotalTime>
  <Words>181</Words>
  <Application>Microsoft Office PowerPoint</Application>
  <PresentationFormat>Widescreen</PresentationFormat>
  <Paragraphs>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B Nazanin</vt:lpstr>
      <vt:lpstr>Corbel</vt:lpstr>
      <vt:lpstr>Times New Roman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Insert operation button</vt:lpstr>
      <vt:lpstr>Action setting button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Further Reading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NIMA SOLTANI</cp:lastModifiedBy>
  <cp:revision>40</cp:revision>
  <dcterms:created xsi:type="dcterms:W3CDTF">2024-06-28T05:54:30Z</dcterms:created>
  <dcterms:modified xsi:type="dcterms:W3CDTF">2024-12-11T10:27:48Z</dcterms:modified>
</cp:coreProperties>
</file>